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7"/>
  </p:notesMasterIdLst>
  <p:sldIdLst>
    <p:sldId id="256" r:id="rId2"/>
    <p:sldId id="257" r:id="rId3"/>
    <p:sldId id="351" r:id="rId4"/>
    <p:sldId id="336" r:id="rId5"/>
    <p:sldId id="352" r:id="rId6"/>
    <p:sldId id="314" r:id="rId7"/>
    <p:sldId id="318" r:id="rId8"/>
    <p:sldId id="334" r:id="rId9"/>
    <p:sldId id="335" r:id="rId10"/>
    <p:sldId id="320" r:id="rId11"/>
    <p:sldId id="337" r:id="rId12"/>
    <p:sldId id="319" r:id="rId13"/>
    <p:sldId id="316" r:id="rId14"/>
    <p:sldId id="340" r:id="rId15"/>
    <p:sldId id="321" r:id="rId16"/>
    <p:sldId id="338" r:id="rId17"/>
    <p:sldId id="339" r:id="rId18"/>
    <p:sldId id="341" r:id="rId19"/>
    <p:sldId id="342" r:id="rId20"/>
    <p:sldId id="343" r:id="rId21"/>
    <p:sldId id="344" r:id="rId22"/>
    <p:sldId id="322" r:id="rId23"/>
    <p:sldId id="323" r:id="rId24"/>
    <p:sldId id="324" r:id="rId25"/>
    <p:sldId id="325" r:id="rId26"/>
    <p:sldId id="329" r:id="rId27"/>
    <p:sldId id="332" r:id="rId28"/>
    <p:sldId id="345" r:id="rId29"/>
    <p:sldId id="346" r:id="rId30"/>
    <p:sldId id="347" r:id="rId31"/>
    <p:sldId id="348" r:id="rId32"/>
    <p:sldId id="353" r:id="rId33"/>
    <p:sldId id="333" r:id="rId34"/>
    <p:sldId id="350" r:id="rId35"/>
    <p:sldId id="34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39F"/>
    <a:srgbClr val="E8EAEC"/>
    <a:srgbClr val="B33ECA"/>
    <a:srgbClr val="FFFFFF"/>
    <a:srgbClr val="F1F2F3"/>
    <a:srgbClr val="F6EEEE"/>
    <a:srgbClr val="ED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7" autoAdjust="0"/>
    <p:restoredTop sz="94660"/>
  </p:normalViewPr>
  <p:slideViewPr>
    <p:cSldViewPr snapToGrid="0">
      <p:cViewPr>
        <p:scale>
          <a:sx n="75" d="100"/>
          <a:sy n="75" d="100"/>
        </p:scale>
        <p:origin x="1219" y="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Heglund" userId="fc26efdec8ff11fb" providerId="LiveId" clId="{7A052214-48C8-477C-8605-5C34CE0C528D}"/>
    <pc:docChg chg="undo custSel addSld delSld modSld sldOrd">
      <pc:chgData name="Jacob Heglund" userId="fc26efdec8ff11fb" providerId="LiveId" clId="{7A052214-48C8-477C-8605-5C34CE0C528D}" dt="2019-04-09T19:37:41.678" v="2397" actId="5793"/>
      <pc:docMkLst>
        <pc:docMk/>
      </pc:docMkLst>
      <pc:sldChg chg="modSp del">
        <pc:chgData name="Jacob Heglund" userId="fc26efdec8ff11fb" providerId="LiveId" clId="{7A052214-48C8-477C-8605-5C34CE0C528D}" dt="2019-04-09T18:30:57.502" v="43" actId="2696"/>
        <pc:sldMkLst>
          <pc:docMk/>
          <pc:sldMk cId="1752748265" sldId="260"/>
        </pc:sldMkLst>
        <pc:spChg chg="mod">
          <ac:chgData name="Jacob Heglund" userId="fc26efdec8ff11fb" providerId="LiveId" clId="{7A052214-48C8-477C-8605-5C34CE0C528D}" dt="2019-04-09T18:30:36.181" v="23" actId="20577"/>
          <ac:spMkLst>
            <pc:docMk/>
            <pc:sldMk cId="1752748265" sldId="260"/>
            <ac:spMk id="2" creationId="{526E090E-893E-4ECE-9BD6-94CE0F9C8AFC}"/>
          </ac:spMkLst>
        </pc:spChg>
        <pc:spChg chg="mod">
          <ac:chgData name="Jacob Heglund" userId="fc26efdec8ff11fb" providerId="LiveId" clId="{7A052214-48C8-477C-8605-5C34CE0C528D}" dt="2019-04-09T18:30:39.720" v="37" actId="6549"/>
          <ac:spMkLst>
            <pc:docMk/>
            <pc:sldMk cId="1752748265" sldId="260"/>
            <ac:spMk id="3" creationId="{6ADBD54F-4740-4EEB-AA27-8FCF4C474F47}"/>
          </ac:spMkLst>
        </pc:spChg>
      </pc:sldChg>
      <pc:sldChg chg="del">
        <pc:chgData name="Jacob Heglund" userId="fc26efdec8ff11fb" providerId="LiveId" clId="{7A052214-48C8-477C-8605-5C34CE0C528D}" dt="2019-04-09T18:39:28.622" v="626" actId="2696"/>
        <pc:sldMkLst>
          <pc:docMk/>
          <pc:sldMk cId="3221161019" sldId="262"/>
        </pc:sldMkLst>
      </pc:sldChg>
      <pc:sldChg chg="del">
        <pc:chgData name="Jacob Heglund" userId="fc26efdec8ff11fb" providerId="LiveId" clId="{7A052214-48C8-477C-8605-5C34CE0C528D}" dt="2019-04-09T18:33:37.021" v="370" actId="2696"/>
        <pc:sldMkLst>
          <pc:docMk/>
          <pc:sldMk cId="2229844437" sldId="265"/>
        </pc:sldMkLst>
      </pc:sldChg>
      <pc:sldChg chg="modSp">
        <pc:chgData name="Jacob Heglund" userId="fc26efdec8ff11fb" providerId="LiveId" clId="{7A052214-48C8-477C-8605-5C34CE0C528D}" dt="2019-04-09T19:02:51.738" v="1872" actId="20577"/>
        <pc:sldMkLst>
          <pc:docMk/>
          <pc:sldMk cId="3654547759" sldId="266"/>
        </pc:sldMkLst>
        <pc:spChg chg="mod">
          <ac:chgData name="Jacob Heglund" userId="fc26efdec8ff11fb" providerId="LiveId" clId="{7A052214-48C8-477C-8605-5C34CE0C528D}" dt="2019-04-09T18:48:20.259" v="1688" actId="20577"/>
          <ac:spMkLst>
            <pc:docMk/>
            <pc:sldMk cId="3654547759" sldId="266"/>
            <ac:spMk id="2" creationId="{0EC6A31F-61E0-4610-8C8A-52F674694A51}"/>
          </ac:spMkLst>
        </pc:spChg>
        <pc:spChg chg="mod">
          <ac:chgData name="Jacob Heglund" userId="fc26efdec8ff11fb" providerId="LiveId" clId="{7A052214-48C8-477C-8605-5C34CE0C528D}" dt="2019-04-09T19:02:51.738" v="1872" actId="20577"/>
          <ac:spMkLst>
            <pc:docMk/>
            <pc:sldMk cId="3654547759" sldId="266"/>
            <ac:spMk id="3" creationId="{453F6C98-091C-438A-8A31-C9FA375DD7D4}"/>
          </ac:spMkLst>
        </pc:spChg>
      </pc:sldChg>
      <pc:sldChg chg="delSp modSp">
        <pc:chgData name="Jacob Heglund" userId="fc26efdec8ff11fb" providerId="LiveId" clId="{7A052214-48C8-477C-8605-5C34CE0C528D}" dt="2019-04-09T19:02:08.730" v="1789" actId="20577"/>
        <pc:sldMkLst>
          <pc:docMk/>
          <pc:sldMk cId="3293281098" sldId="267"/>
        </pc:sldMkLst>
        <pc:spChg chg="mod">
          <ac:chgData name="Jacob Heglund" userId="fc26efdec8ff11fb" providerId="LiveId" clId="{7A052214-48C8-477C-8605-5C34CE0C528D}" dt="2019-04-09T18:30:59.722" v="49" actId="20577"/>
          <ac:spMkLst>
            <pc:docMk/>
            <pc:sldMk cId="3293281098" sldId="267"/>
            <ac:spMk id="2" creationId="{77EE5489-D5A5-4B34-AB55-52A8B6B044D5}"/>
          </ac:spMkLst>
        </pc:spChg>
        <pc:spChg chg="mod">
          <ac:chgData name="Jacob Heglund" userId="fc26efdec8ff11fb" providerId="LiveId" clId="{7A052214-48C8-477C-8605-5C34CE0C528D}" dt="2019-04-09T19:02:08.730" v="1789" actId="20577"/>
          <ac:spMkLst>
            <pc:docMk/>
            <pc:sldMk cId="3293281098" sldId="267"/>
            <ac:spMk id="3" creationId="{A63588A1-BF91-40BE-82CE-8F7ACC78EAB9}"/>
          </ac:spMkLst>
        </pc:spChg>
        <pc:picChg chg="del">
          <ac:chgData name="Jacob Heglund" userId="fc26efdec8ff11fb" providerId="LiveId" clId="{7A052214-48C8-477C-8605-5C34CE0C528D}" dt="2019-04-09T18:30:46.765" v="38" actId="478"/>
          <ac:picMkLst>
            <pc:docMk/>
            <pc:sldMk cId="3293281098" sldId="267"/>
            <ac:picMk id="5" creationId="{E6F26D8A-6EE2-4117-BD3B-50FA1210A09F}"/>
          </ac:picMkLst>
        </pc:picChg>
      </pc:sldChg>
      <pc:sldChg chg="modSp ord">
        <pc:chgData name="Jacob Heglund" userId="fc26efdec8ff11fb" providerId="LiveId" clId="{7A052214-48C8-477C-8605-5C34CE0C528D}" dt="2019-04-09T18:47:37.597" v="1682" actId="20577"/>
        <pc:sldMkLst>
          <pc:docMk/>
          <pc:sldMk cId="3406065387" sldId="268"/>
        </pc:sldMkLst>
        <pc:spChg chg="mod">
          <ac:chgData name="Jacob Heglund" userId="fc26efdec8ff11fb" providerId="LiveId" clId="{7A052214-48C8-477C-8605-5C34CE0C528D}" dt="2019-04-09T18:46:43.526" v="1613" actId="20577"/>
          <ac:spMkLst>
            <pc:docMk/>
            <pc:sldMk cId="3406065387" sldId="268"/>
            <ac:spMk id="2" creationId="{594DB2CD-57D4-45D3-A8AE-1CAE6D7CBD0C}"/>
          </ac:spMkLst>
        </pc:spChg>
        <pc:spChg chg="mod">
          <ac:chgData name="Jacob Heglund" userId="fc26efdec8ff11fb" providerId="LiveId" clId="{7A052214-48C8-477C-8605-5C34CE0C528D}" dt="2019-04-09T18:47:37.597" v="1682" actId="20577"/>
          <ac:spMkLst>
            <pc:docMk/>
            <pc:sldMk cId="3406065387" sldId="268"/>
            <ac:spMk id="3" creationId="{3294BD29-1AB8-4509-9C08-B5969F95B0F8}"/>
          </ac:spMkLst>
        </pc:spChg>
      </pc:sldChg>
      <pc:sldChg chg="addSp delSp modSp add ord">
        <pc:chgData name="Jacob Heglund" userId="fc26efdec8ff11fb" providerId="LiveId" clId="{7A052214-48C8-477C-8605-5C34CE0C528D}" dt="2019-04-09T18:46:56.699" v="1632" actId="20577"/>
        <pc:sldMkLst>
          <pc:docMk/>
          <pc:sldMk cId="1240005722" sldId="269"/>
        </pc:sldMkLst>
        <pc:spChg chg="mod">
          <ac:chgData name="Jacob Heglund" userId="fc26efdec8ff11fb" providerId="LiveId" clId="{7A052214-48C8-477C-8605-5C34CE0C528D}" dt="2019-04-09T18:46:56.699" v="1632" actId="20577"/>
          <ac:spMkLst>
            <pc:docMk/>
            <pc:sldMk cId="1240005722" sldId="269"/>
            <ac:spMk id="2" creationId="{3CB916F5-3CFA-4730-83F7-9FA51A5D4C1B}"/>
          </ac:spMkLst>
        </pc:spChg>
        <pc:spChg chg="del">
          <ac:chgData name="Jacob Heglund" userId="fc26efdec8ff11fb" providerId="LiveId" clId="{7A052214-48C8-477C-8605-5C34CE0C528D}" dt="2019-04-09T18:40:47.548" v="875" actId="478"/>
          <ac:spMkLst>
            <pc:docMk/>
            <pc:sldMk cId="1240005722" sldId="269"/>
            <ac:spMk id="3" creationId="{DB078D2D-A53F-4A00-AC8C-91C6A758468F}"/>
          </ac:spMkLst>
        </pc:spChg>
        <pc:spChg chg="add mod">
          <ac:chgData name="Jacob Heglund" userId="fc26efdec8ff11fb" providerId="LiveId" clId="{7A052214-48C8-477C-8605-5C34CE0C528D}" dt="2019-04-09T18:41:14.880" v="903" actId="14100"/>
          <ac:spMkLst>
            <pc:docMk/>
            <pc:sldMk cId="1240005722" sldId="269"/>
            <ac:spMk id="5" creationId="{A52761F7-712C-4CD3-BDDF-D892785BCC78}"/>
          </ac:spMkLst>
        </pc:spChg>
        <pc:spChg chg="add mod">
          <ac:chgData name="Jacob Heglund" userId="fc26efdec8ff11fb" providerId="LiveId" clId="{7A052214-48C8-477C-8605-5C34CE0C528D}" dt="2019-04-09T18:42:16.576" v="1007" actId="1076"/>
          <ac:spMkLst>
            <pc:docMk/>
            <pc:sldMk cId="1240005722" sldId="269"/>
            <ac:spMk id="6" creationId="{C30CD5CF-27C0-4064-B84D-6ABDE7661A83}"/>
          </ac:spMkLst>
        </pc:spChg>
        <pc:spChg chg="add mod">
          <ac:chgData name="Jacob Heglund" userId="fc26efdec8ff11fb" providerId="LiveId" clId="{7A052214-48C8-477C-8605-5C34CE0C528D}" dt="2019-04-09T18:44:18.330" v="1273" actId="1076"/>
          <ac:spMkLst>
            <pc:docMk/>
            <pc:sldMk cId="1240005722" sldId="269"/>
            <ac:spMk id="7" creationId="{F9DF6A2C-5F36-4058-83EB-56C1C5781BB6}"/>
          </ac:spMkLst>
        </pc:spChg>
        <pc:spChg chg="add mod">
          <ac:chgData name="Jacob Heglund" userId="fc26efdec8ff11fb" providerId="LiveId" clId="{7A052214-48C8-477C-8605-5C34CE0C528D}" dt="2019-04-09T18:42:11.068" v="1005" actId="1076"/>
          <ac:spMkLst>
            <pc:docMk/>
            <pc:sldMk cId="1240005722" sldId="269"/>
            <ac:spMk id="8" creationId="{A2E8656B-1986-42B7-8E35-BA77E5A0250F}"/>
          </ac:spMkLst>
        </pc:spChg>
        <pc:spChg chg="add mod">
          <ac:chgData name="Jacob Heglund" userId="fc26efdec8ff11fb" providerId="LiveId" clId="{7A052214-48C8-477C-8605-5C34CE0C528D}" dt="2019-04-09T18:42:14.492" v="1006" actId="1076"/>
          <ac:spMkLst>
            <pc:docMk/>
            <pc:sldMk cId="1240005722" sldId="269"/>
            <ac:spMk id="9" creationId="{DC407E20-58AA-4804-A878-C6578DC25E2D}"/>
          </ac:spMkLst>
        </pc:spChg>
        <pc:spChg chg="add mod">
          <ac:chgData name="Jacob Heglund" userId="fc26efdec8ff11fb" providerId="LiveId" clId="{7A052214-48C8-477C-8605-5C34CE0C528D}" dt="2019-04-09T18:43:51.631" v="1194" actId="20577"/>
          <ac:spMkLst>
            <pc:docMk/>
            <pc:sldMk cId="1240005722" sldId="269"/>
            <ac:spMk id="17" creationId="{8C911391-9B72-4746-8AF1-D2B638C5643F}"/>
          </ac:spMkLst>
        </pc:spChg>
        <pc:cxnChg chg="add mod">
          <ac:chgData name="Jacob Heglund" userId="fc26efdec8ff11fb" providerId="LiveId" clId="{7A052214-48C8-477C-8605-5C34CE0C528D}" dt="2019-04-09T18:42:37.586" v="1011" actId="1582"/>
          <ac:cxnSpMkLst>
            <pc:docMk/>
            <pc:sldMk cId="1240005722" sldId="269"/>
            <ac:cxnSpMk id="11" creationId="{69BE6E65-4E4D-48D5-BC4D-E64E80951BF1}"/>
          </ac:cxnSpMkLst>
        </pc:cxnChg>
        <pc:cxnChg chg="add mod">
          <ac:chgData name="Jacob Heglund" userId="fc26efdec8ff11fb" providerId="LiveId" clId="{7A052214-48C8-477C-8605-5C34CE0C528D}" dt="2019-04-09T18:42:42.632" v="1014" actId="14100"/>
          <ac:cxnSpMkLst>
            <pc:docMk/>
            <pc:sldMk cId="1240005722" sldId="269"/>
            <ac:cxnSpMk id="12" creationId="{53DCC5A0-49D1-40D6-B6F7-46B6672DE38A}"/>
          </ac:cxnSpMkLst>
        </pc:cxnChg>
        <pc:cxnChg chg="add mod">
          <ac:chgData name="Jacob Heglund" userId="fc26efdec8ff11fb" providerId="LiveId" clId="{7A052214-48C8-477C-8605-5C34CE0C528D}" dt="2019-04-09T18:42:47.464" v="1017" actId="14100"/>
          <ac:cxnSpMkLst>
            <pc:docMk/>
            <pc:sldMk cId="1240005722" sldId="269"/>
            <ac:cxnSpMk id="15" creationId="{E64F5CAB-A494-4562-8D8A-8EE21993AEDF}"/>
          </ac:cxnSpMkLst>
        </pc:cxnChg>
      </pc:sldChg>
      <pc:sldChg chg="add del">
        <pc:chgData name="Jacob Heglund" userId="fc26efdec8ff11fb" providerId="LiveId" clId="{7A052214-48C8-477C-8605-5C34CE0C528D}" dt="2019-04-09T19:30:22.992" v="2002" actId="2696"/>
        <pc:sldMkLst>
          <pc:docMk/>
          <pc:sldMk cId="2612442569" sldId="270"/>
        </pc:sldMkLst>
      </pc:sldChg>
      <pc:sldChg chg="add del ord">
        <pc:chgData name="Jacob Heglund" userId="fc26efdec8ff11fb" providerId="LiveId" clId="{7A052214-48C8-477C-8605-5C34CE0C528D}" dt="2019-04-09T18:44:27.137" v="1276" actId="2696"/>
        <pc:sldMkLst>
          <pc:docMk/>
          <pc:sldMk cId="2753828863" sldId="270"/>
        </pc:sldMkLst>
      </pc:sldChg>
      <pc:sldChg chg="modSp add">
        <pc:chgData name="Jacob Heglund" userId="fc26efdec8ff11fb" providerId="LiveId" clId="{7A052214-48C8-477C-8605-5C34CE0C528D}" dt="2019-04-09T19:03:41.063" v="1966" actId="20577"/>
        <pc:sldMkLst>
          <pc:docMk/>
          <pc:sldMk cId="3997461423" sldId="271"/>
        </pc:sldMkLst>
        <pc:spChg chg="mod">
          <ac:chgData name="Jacob Heglund" userId="fc26efdec8ff11fb" providerId="LiveId" clId="{7A052214-48C8-477C-8605-5C34CE0C528D}" dt="2019-04-09T19:03:41.063" v="1966" actId="20577"/>
          <ac:spMkLst>
            <pc:docMk/>
            <pc:sldMk cId="3997461423" sldId="271"/>
            <ac:spMk id="3" creationId="{A63588A1-BF91-40BE-82CE-8F7ACC78EAB9}"/>
          </ac:spMkLst>
        </pc:spChg>
      </pc:sldChg>
      <pc:sldChg chg="modSp add">
        <pc:chgData name="Jacob Heglund" userId="fc26efdec8ff11fb" providerId="LiveId" clId="{7A052214-48C8-477C-8605-5C34CE0C528D}" dt="2019-04-09T19:37:41.678" v="2397" actId="5793"/>
        <pc:sldMkLst>
          <pc:docMk/>
          <pc:sldMk cId="2895301941" sldId="272"/>
        </pc:sldMkLst>
        <pc:spChg chg="mod">
          <ac:chgData name="Jacob Heglund" userId="fc26efdec8ff11fb" providerId="LiveId" clId="{7A052214-48C8-477C-8605-5C34CE0C528D}" dt="2019-04-09T19:30:13.915" v="1971" actId="20577"/>
          <ac:spMkLst>
            <pc:docMk/>
            <pc:sldMk cId="2895301941" sldId="272"/>
            <ac:spMk id="2" creationId="{06AA9CDD-DBC9-4B30-8B48-FD8B068D9C64}"/>
          </ac:spMkLst>
        </pc:spChg>
        <pc:spChg chg="mod">
          <ac:chgData name="Jacob Heglund" userId="fc26efdec8ff11fb" providerId="LiveId" clId="{7A052214-48C8-477C-8605-5C34CE0C528D}" dt="2019-04-09T19:37:41.678" v="2397" actId="5793"/>
          <ac:spMkLst>
            <pc:docMk/>
            <pc:sldMk cId="2895301941" sldId="272"/>
            <ac:spMk id="3" creationId="{2736848C-5913-46DD-AE66-51CEB11371CA}"/>
          </ac:spMkLst>
        </pc:spChg>
      </pc:sldChg>
    </pc:docChg>
  </pc:docChgLst>
  <pc:docChgLst>
    <pc:chgData name="Jacob Heglund" userId="fc26efdec8ff11fb" providerId="LiveId" clId="{6F90FB11-5131-4600-ABDF-165C849F0025}"/>
    <pc:docChg chg="undo redo custSel addSld delSld modSld sldOrd">
      <pc:chgData name="Jacob Heglund" userId="fc26efdec8ff11fb" providerId="LiveId" clId="{6F90FB11-5131-4600-ABDF-165C849F0025}" dt="2019-03-05T20:00:46.265" v="2157"/>
      <pc:docMkLst>
        <pc:docMk/>
      </pc:docMkLst>
      <pc:sldChg chg="modSp">
        <pc:chgData name="Jacob Heglund" userId="fc26efdec8ff11fb" providerId="LiveId" clId="{6F90FB11-5131-4600-ABDF-165C849F0025}" dt="2019-03-05T18:46:47.618" v="26" actId="20577"/>
        <pc:sldMkLst>
          <pc:docMk/>
          <pc:sldMk cId="3841149289" sldId="256"/>
        </pc:sldMkLst>
        <pc:spChg chg="mod">
          <ac:chgData name="Jacob Heglund" userId="fc26efdec8ff11fb" providerId="LiveId" clId="{6F90FB11-5131-4600-ABDF-165C849F0025}" dt="2019-03-05T18:46:42.938" v="13" actId="20577"/>
          <ac:spMkLst>
            <pc:docMk/>
            <pc:sldMk cId="3841149289" sldId="256"/>
            <ac:spMk id="6" creationId="{FAC2B940-0EE1-470E-951E-9EBBB4A1BFBB}"/>
          </ac:spMkLst>
        </pc:spChg>
        <pc:spChg chg="mod">
          <ac:chgData name="Jacob Heglund" userId="fc26efdec8ff11fb" providerId="LiveId" clId="{6F90FB11-5131-4600-ABDF-165C849F0025}" dt="2019-03-05T18:46:47.618" v="26" actId="20577"/>
          <ac:spMkLst>
            <pc:docMk/>
            <pc:sldMk cId="3841149289" sldId="256"/>
            <ac:spMk id="8" creationId="{CFDA4F0C-6B33-476F-91BE-ECDC9464065E}"/>
          </ac:spMkLst>
        </pc:spChg>
      </pc:sldChg>
    </pc:docChg>
  </pc:docChgLst>
  <pc:docChgLst>
    <pc:chgData name="Jacob Heglund" userId="fc26efdec8ff11fb" providerId="LiveId" clId="{4D792155-051C-47EA-8F64-967EC73B3313}"/>
    <pc:docChg chg="undo custSel addSld delSld modSld sldOrd">
      <pc:chgData name="Jacob Heglund" userId="fc26efdec8ff11fb" providerId="LiveId" clId="{4D792155-051C-47EA-8F64-967EC73B3313}" dt="2019-03-26T19:02:46.734" v="2050" actId="20577"/>
      <pc:docMkLst>
        <pc:docMk/>
      </pc:docMkLst>
    </pc:docChg>
  </pc:docChgLst>
  <pc:docChgLst>
    <pc:chgData name="Jacob Heglund" userId="fc26efdec8ff11fb" providerId="LiveId" clId="{5195E124-DB2F-4524-8B33-F775F4A394D4}"/>
    <pc:docChg chg="undo custSel addSld delSld modSld">
      <pc:chgData name="Jacob Heglund" userId="fc26efdec8ff11fb" providerId="LiveId" clId="{5195E124-DB2F-4524-8B33-F775F4A394D4}" dt="2019-03-12T18:53:57.469" v="930" actId="20577"/>
      <pc:docMkLst>
        <pc:docMk/>
      </pc:docMkLst>
      <pc:sldChg chg="modSp">
        <pc:chgData name="Jacob Heglund" userId="fc26efdec8ff11fb" providerId="LiveId" clId="{5195E124-DB2F-4524-8B33-F775F4A394D4}" dt="2019-03-12T18:45:28.904" v="25" actId="20577"/>
        <pc:sldMkLst>
          <pc:docMk/>
          <pc:sldMk cId="3841149289" sldId="256"/>
        </pc:sldMkLst>
        <pc:spChg chg="mod">
          <ac:chgData name="Jacob Heglund" userId="fc26efdec8ff11fb" providerId="LiveId" clId="{5195E124-DB2F-4524-8B33-F775F4A394D4}" dt="2019-03-12T18:45:28.904" v="25" actId="20577"/>
          <ac:spMkLst>
            <pc:docMk/>
            <pc:sldMk cId="3841149289" sldId="256"/>
            <ac:spMk id="6" creationId="{FAC2B940-0EE1-470E-951E-9EBBB4A1BFBB}"/>
          </ac:spMkLst>
        </pc:spChg>
      </pc:sldChg>
    </pc:docChg>
  </pc:docChgLst>
  <pc:docChgLst>
    <pc:chgData name="Jacob Heglund" userId="fc26efdec8ff11fb" providerId="LiveId" clId="{493E6ACB-9C73-4FE8-8BDB-4F43C110FBAA}"/>
    <pc:docChg chg="custSel addSld modSld">
      <pc:chgData name="Jacob Heglund" userId="fc26efdec8ff11fb" providerId="LiveId" clId="{493E6ACB-9C73-4FE8-8BDB-4F43C110FBAA}" dt="2019-02-26T20:06:26.084" v="117" actId="20577"/>
      <pc:docMkLst>
        <pc:docMk/>
      </pc:docMkLst>
    </pc:docChg>
  </pc:docChgLst>
  <pc:docChgLst>
    <pc:chgData name="Jacob Heglund" userId="fc26efdec8ff11fb" providerId="LiveId" clId="{4668793A-76F8-4BA5-867D-641A893E4D8E}"/>
    <pc:docChg chg="undo redo custSel addSld delSld modSld">
      <pc:chgData name="Jacob Heglund" userId="fc26efdec8ff11fb" providerId="LiveId" clId="{4668793A-76F8-4BA5-867D-641A893E4D8E}" dt="2019-04-02T19:57:04.722" v="3548" actId="27636"/>
      <pc:docMkLst>
        <pc:docMk/>
      </pc:docMkLst>
      <pc:sldChg chg="addSp delSp modSp add">
        <pc:chgData name="Jacob Heglund" userId="fc26efdec8ff11fb" providerId="LiveId" clId="{4668793A-76F8-4BA5-867D-641A893E4D8E}" dt="2019-04-02T18:52:34.417" v="2383" actId="20577"/>
        <pc:sldMkLst>
          <pc:docMk/>
          <pc:sldMk cId="3654547759" sldId="266"/>
        </pc:sldMkLst>
        <pc:spChg chg="mod">
          <ac:chgData name="Jacob Heglund" userId="fc26efdec8ff11fb" providerId="LiveId" clId="{4668793A-76F8-4BA5-867D-641A893E4D8E}" dt="2019-04-02T18:36:00.608" v="321" actId="20577"/>
          <ac:spMkLst>
            <pc:docMk/>
            <pc:sldMk cId="3654547759" sldId="266"/>
            <ac:spMk id="2" creationId="{0EC6A31F-61E0-4610-8C8A-52F674694A51}"/>
          </ac:spMkLst>
        </pc:spChg>
        <pc:spChg chg="mod">
          <ac:chgData name="Jacob Heglund" userId="fc26efdec8ff11fb" providerId="LiveId" clId="{4668793A-76F8-4BA5-867D-641A893E4D8E}" dt="2019-04-02T18:52:34.417" v="2383" actId="20577"/>
          <ac:spMkLst>
            <pc:docMk/>
            <pc:sldMk cId="3654547759" sldId="266"/>
            <ac:spMk id="3" creationId="{453F6C98-091C-438A-8A31-C9FA375DD7D4}"/>
          </ac:spMkLst>
        </pc:spChg>
        <pc:picChg chg="add del mod">
          <ac:chgData name="Jacob Heglund" userId="fc26efdec8ff11fb" providerId="LiveId" clId="{4668793A-76F8-4BA5-867D-641A893E4D8E}" dt="2019-04-02T18:45:00.751" v="1347"/>
          <ac:picMkLst>
            <pc:docMk/>
            <pc:sldMk cId="3654547759" sldId="266"/>
            <ac:picMk id="5" creationId="{57F692A8-931A-4835-80C9-0ABBD1649D55}"/>
          </ac:picMkLst>
        </pc:picChg>
      </pc:sldChg>
      <pc:sldChg chg="addSp modSp add">
        <pc:chgData name="Jacob Heglund" userId="fc26efdec8ff11fb" providerId="LiveId" clId="{4668793A-76F8-4BA5-867D-641A893E4D8E}" dt="2019-04-02T19:06:38.931" v="2816" actId="20577"/>
        <pc:sldMkLst>
          <pc:docMk/>
          <pc:sldMk cId="3293281098" sldId="267"/>
        </pc:sldMkLst>
        <pc:spChg chg="mod">
          <ac:chgData name="Jacob Heglund" userId="fc26efdec8ff11fb" providerId="LiveId" clId="{4668793A-76F8-4BA5-867D-641A893E4D8E}" dt="2019-04-02T18:42:38.913" v="1045"/>
          <ac:spMkLst>
            <pc:docMk/>
            <pc:sldMk cId="3293281098" sldId="267"/>
            <ac:spMk id="2" creationId="{77EE5489-D5A5-4B34-AB55-52A8B6B044D5}"/>
          </ac:spMkLst>
        </pc:spChg>
        <pc:spChg chg="mod">
          <ac:chgData name="Jacob Heglund" userId="fc26efdec8ff11fb" providerId="LiveId" clId="{4668793A-76F8-4BA5-867D-641A893E4D8E}" dt="2019-04-02T19:06:38.931" v="2816" actId="20577"/>
          <ac:spMkLst>
            <pc:docMk/>
            <pc:sldMk cId="3293281098" sldId="267"/>
            <ac:spMk id="3" creationId="{A63588A1-BF91-40BE-82CE-8F7ACC78EAB9}"/>
          </ac:spMkLst>
        </pc:spChg>
        <pc:picChg chg="add mod">
          <ac:chgData name="Jacob Heglund" userId="fc26efdec8ff11fb" providerId="LiveId" clId="{4668793A-76F8-4BA5-867D-641A893E4D8E}" dt="2019-04-02T18:45:04.456" v="1351" actId="1076"/>
          <ac:picMkLst>
            <pc:docMk/>
            <pc:sldMk cId="3293281098" sldId="267"/>
            <ac:picMk id="5" creationId="{E6F26D8A-6EE2-4117-BD3B-50FA1210A09F}"/>
          </ac:picMkLst>
        </pc:picChg>
      </pc:sldChg>
      <pc:sldChg chg="modSp add">
        <pc:chgData name="Jacob Heglund" userId="fc26efdec8ff11fb" providerId="LiveId" clId="{4668793A-76F8-4BA5-867D-641A893E4D8E}" dt="2019-04-02T19:57:04.722" v="3548" actId="27636"/>
        <pc:sldMkLst>
          <pc:docMk/>
          <pc:sldMk cId="3406065387" sldId="268"/>
        </pc:sldMkLst>
        <pc:spChg chg="mod">
          <ac:chgData name="Jacob Heglund" userId="fc26efdec8ff11fb" providerId="LiveId" clId="{4668793A-76F8-4BA5-867D-641A893E4D8E}" dt="2019-04-02T18:53:27.327" v="2466" actId="20577"/>
          <ac:spMkLst>
            <pc:docMk/>
            <pc:sldMk cId="3406065387" sldId="268"/>
            <ac:spMk id="2" creationId="{594DB2CD-57D4-45D3-A8AE-1CAE6D7CBD0C}"/>
          </ac:spMkLst>
        </pc:spChg>
        <pc:spChg chg="mod">
          <ac:chgData name="Jacob Heglund" userId="fc26efdec8ff11fb" providerId="LiveId" clId="{4668793A-76F8-4BA5-867D-641A893E4D8E}" dt="2019-04-02T19:57:04.722" v="3548" actId="27636"/>
          <ac:spMkLst>
            <pc:docMk/>
            <pc:sldMk cId="3406065387" sldId="268"/>
            <ac:spMk id="3" creationId="{3294BD29-1AB8-4509-9C08-B5969F95B0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790B-B130-43CA-B1B6-02FF571E0CF3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A53AC-11F9-4C5C-B964-B6C8E1CCA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9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9742"/>
            <a:ext cx="9144000" cy="15278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52785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4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67C1-2DE1-46D3-B8DB-899625EA8548}" type="datetime1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7F0E-6ED3-4CEA-B93E-322B65F39B94}" type="datetime1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855" y="95885"/>
            <a:ext cx="11444287" cy="7769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064419"/>
            <a:ext cx="10515600" cy="472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6B70-A65D-46DA-A415-89762CF67B88}" type="datetime1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B3EB-310C-40CA-B5A5-874A29E011E9}" type="datetime1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782E-3E44-4606-BE5C-A0C4B9C837F8}" type="datetime1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8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2124-FB13-4AA8-B5BA-DB2AD9244B94}" type="datetime1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3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B8EB1-21AE-43FF-AA47-B8879793FD5E}" type="datetime1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135-1C6A-4046-9E52-A1807625976C}" type="datetime1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56AE5-6201-462F-A2A5-26B869687FD1}" type="datetime1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1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0DF99-5267-4FC0-B870-3F096B4F3B63}" type="datetime1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Jacob Heglund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68272-490A-4665-80BF-1A04D396E6A1}" type="datetime1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Jacob Heglund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F01A-FDC6-4C18-96B9-65D0BD98B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8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+mj-lt"/>
        <a:buAutoNum type="arabi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adv_histogra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59F556-B21D-4F81-BC32-D9CE05F66FE6}"/>
              </a:ext>
            </a:extLst>
          </p:cNvPr>
          <p:cNvSpPr/>
          <p:nvPr/>
        </p:nvSpPr>
        <p:spPr>
          <a:xfrm>
            <a:off x="1404395" y="1203960"/>
            <a:ext cx="9383210" cy="1527857"/>
          </a:xfrm>
          <a:prstGeom prst="roundRect">
            <a:avLst>
              <a:gd name="adj" fmla="val 22278"/>
            </a:avLst>
          </a:prstGeom>
          <a:solidFill>
            <a:srgbClr val="F7C39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C2B940-0EE1-470E-951E-9EBBB4A1B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605" y="902118"/>
            <a:ext cx="9144000" cy="1527858"/>
          </a:xfrm>
        </p:spPr>
        <p:txBody>
          <a:bodyPr>
            <a:normAutofit/>
          </a:bodyPr>
          <a:lstStyle/>
          <a:p>
            <a:r>
              <a:rPr lang="en-US" dirty="0"/>
              <a:t>Final Presentation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FDA4F0C-6B33-476F-91BE-ECDC94640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Heglund</a:t>
            </a:r>
          </a:p>
          <a:p>
            <a:r>
              <a:rPr lang="en-US" dirty="0"/>
              <a:t>AE 598 – Advanced Navigation Systems</a:t>
            </a:r>
          </a:p>
        </p:txBody>
      </p:sp>
    </p:spTree>
    <p:extLst>
      <p:ext uri="{BB962C8B-B14F-4D97-AF65-F5344CB8AC3E}">
        <p14:creationId xmlns:p14="http://schemas.microsoft.com/office/powerpoint/2010/main" val="384114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21E9-C443-4DBB-B75E-D64C91A7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18D80-316D-4E37-B563-E490DE3F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10</a:t>
            </a:fld>
            <a:endParaRPr lang="en-US"/>
          </a:p>
        </p:txBody>
      </p:sp>
      <p:pic>
        <p:nvPicPr>
          <p:cNvPr id="5" name="solidYellowLeft.mp4">
            <a:hlinkClick r:id="" action="ppaction://media"/>
            <a:extLst>
              <a:ext uri="{FF2B5EF4-FFF2-40B4-BE49-F238E27FC236}">
                <a16:creationId xmlns:a16="http://schemas.microsoft.com/office/drawing/2014/main" id="{1C7A1378-8FEC-47D2-97C1-E2F26FD2F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598" y="91440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0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EC8C-D18A-4AEA-806B-5C511EAD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#1 -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3823-5D79-476D-918D-FF22E0A5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a simple pipeline, there are several parameters we could tune</a:t>
            </a:r>
          </a:p>
          <a:p>
            <a:pPr lvl="1"/>
            <a:r>
              <a:rPr lang="en-US" dirty="0"/>
              <a:t>Region of interest size can be adaptive</a:t>
            </a:r>
          </a:p>
          <a:p>
            <a:pPr lvl="1"/>
            <a:r>
              <a:rPr lang="en-US" dirty="0"/>
              <a:t>How to select a color threshold?  </a:t>
            </a:r>
          </a:p>
          <a:p>
            <a:pPr lvl="2"/>
            <a:r>
              <a:rPr lang="en-US" dirty="0"/>
              <a:t>What if it is a cloudy day?</a:t>
            </a:r>
          </a:p>
          <a:p>
            <a:pPr lvl="2"/>
            <a:r>
              <a:rPr lang="en-US" dirty="0"/>
              <a:t>What if night time?  Street lights?</a:t>
            </a:r>
          </a:p>
          <a:p>
            <a:pPr lvl="1"/>
            <a:endParaRPr lang="en-US" dirty="0"/>
          </a:p>
          <a:p>
            <a:r>
              <a:rPr lang="en-US" dirty="0"/>
              <a:t>This method doesn’t clearly define a lane</a:t>
            </a:r>
          </a:p>
          <a:p>
            <a:pPr lvl="1"/>
            <a:r>
              <a:rPr lang="en-US" dirty="0"/>
              <a:t>We have only identified pixels that may or may not be at the edge of the lane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DE41B-B9EC-4CE3-8D04-65B81C52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5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64E0-1AD6-4970-BCF7-E578CA8E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435531-4A06-4591-B117-BFC4D557F662}"/>
              </a:ext>
            </a:extLst>
          </p:cNvPr>
          <p:cNvSpPr/>
          <p:nvPr/>
        </p:nvSpPr>
        <p:spPr>
          <a:xfrm>
            <a:off x="1404395" y="1203960"/>
            <a:ext cx="9383210" cy="1527857"/>
          </a:xfrm>
          <a:prstGeom prst="roundRect">
            <a:avLst>
              <a:gd name="adj" fmla="val 22278"/>
            </a:avLst>
          </a:prstGeom>
          <a:solidFill>
            <a:srgbClr val="F7C39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Pipeline #2</a:t>
            </a:r>
          </a:p>
        </p:txBody>
      </p:sp>
    </p:spTree>
    <p:extLst>
      <p:ext uri="{BB962C8B-B14F-4D97-AF65-F5344CB8AC3E}">
        <p14:creationId xmlns:p14="http://schemas.microsoft.com/office/powerpoint/2010/main" val="374462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48F3-A1B5-49D2-98E9-7A1BF3AA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 –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C11A-755B-4274-9EDE-6556248F2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identify groups of pixels that fit along edges</a:t>
            </a:r>
          </a:p>
          <a:p>
            <a:pPr lvl="1"/>
            <a:r>
              <a:rPr lang="en-US" dirty="0"/>
              <a:t>Region of Interest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Grayscale + Gaussian Blur</a:t>
            </a:r>
          </a:p>
          <a:p>
            <a:pPr lvl="2"/>
            <a:r>
              <a:rPr lang="en-US" dirty="0"/>
              <a:t>Improves edge detector performance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Canny Edge Detection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Hough Transform </a:t>
            </a:r>
          </a:p>
          <a:p>
            <a:pPr lvl="2"/>
            <a:r>
              <a:rPr lang="en-US" dirty="0"/>
              <a:t>This finds lines at a certain angle within the image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6D18C-A996-448E-A0B6-75809BBE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103F-89B1-4CE9-9411-2A3856CA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35D23-6ABF-457F-9B81-31079B77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18772-9DB2-429F-95FC-3E325A16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7C6AE-EE62-42F9-8AFB-2037BE397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21442" r="10159" b="20302"/>
          <a:stretch/>
        </p:blipFill>
        <p:spPr>
          <a:xfrm>
            <a:off x="2456463" y="2241550"/>
            <a:ext cx="72790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0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514B-3408-4505-B159-53DBD4CB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CC00-5230-4970-93F5-B417630AA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 of Interest + Grayscale + Gaussian Blur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43557-856A-4F23-AD77-07386830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5D9A3-3069-422D-876D-63277259A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t="21413" r="10243" b="20254"/>
          <a:stretch/>
        </p:blipFill>
        <p:spPr>
          <a:xfrm>
            <a:off x="2471055" y="2241550"/>
            <a:ext cx="724988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514B-3408-4505-B159-53DBD4CB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43557-856A-4F23-AD77-07386830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pPr/>
              <a:t>16</a:t>
            </a:fld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EEB2C-62B5-4F86-B455-92686058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Detection</a:t>
            </a:r>
          </a:p>
          <a:p>
            <a:pPr lvl="1"/>
            <a:r>
              <a:rPr lang="en-US" dirty="0"/>
              <a:t>Finds areas of high gradient in the image</a:t>
            </a:r>
          </a:p>
          <a:p>
            <a:pPr lvl="1"/>
            <a:r>
              <a:rPr lang="en-US" dirty="0"/>
              <a:t>Very similar to a Sobel edge detector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24FA1-2B37-48F1-AC2F-C5618C588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8" y="2685256"/>
            <a:ext cx="4881138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08294-2E99-4DEE-8A28-990278444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8750"/>
            <a:ext cx="48811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9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514B-3408-4505-B159-53DBD4CB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43557-856A-4F23-AD77-07386830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CE33A-3CE4-4FED-85A6-C7EE00766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Canny Edge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5409B-1E23-4FBE-B88D-5DCD5C94D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21409" r="9749" b="20340"/>
          <a:stretch/>
        </p:blipFill>
        <p:spPr>
          <a:xfrm>
            <a:off x="2438398" y="2241550"/>
            <a:ext cx="73151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6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6CAE-F0FB-47B2-887B-102FBAD3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684F-1A01-4FED-9998-58857B15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4418"/>
            <a:ext cx="10515600" cy="5793581"/>
          </a:xfrm>
        </p:spPr>
        <p:txBody>
          <a:bodyPr/>
          <a:lstStyle/>
          <a:p>
            <a:r>
              <a:rPr lang="en-US" dirty="0"/>
              <a:t>Hough Transformation – OpenCV</a:t>
            </a:r>
          </a:p>
          <a:p>
            <a:pPr lvl="1"/>
            <a:r>
              <a:rPr lang="en-US" dirty="0"/>
              <a:t>searches image for lines with a particular slope and intercept</a:t>
            </a:r>
          </a:p>
          <a:p>
            <a:pPr lvl="1"/>
            <a:r>
              <a:rPr lang="en-US" dirty="0"/>
              <a:t>allows you to choose the minimum line length and max gap </a:t>
            </a:r>
          </a:p>
          <a:p>
            <a:pPr lvl="1"/>
            <a:r>
              <a:rPr lang="en-US" dirty="0"/>
              <a:t>returns a set of lines</a:t>
            </a:r>
          </a:p>
          <a:p>
            <a:pPr lvl="2"/>
            <a:r>
              <a:rPr lang="en-US" dirty="0"/>
              <a:t>if positive slope, the line is part of the left lane marker</a:t>
            </a:r>
          </a:p>
          <a:p>
            <a:pPr lvl="2"/>
            <a:r>
              <a:rPr lang="en-US" dirty="0"/>
              <a:t>if negative slope, the line is part of the right lane marker</a:t>
            </a:r>
          </a:p>
          <a:p>
            <a:pPr lvl="1"/>
            <a:endParaRPr lang="en-US" dirty="0"/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The lane markers are all running roughly in the same direction</a:t>
            </a:r>
          </a:p>
          <a:p>
            <a:pPr lvl="1"/>
            <a:r>
              <a:rPr lang="en-US" dirty="0"/>
              <a:t>The lane markers have consistent spacing</a:t>
            </a:r>
          </a:p>
          <a:p>
            <a:r>
              <a:rPr lang="en-US" dirty="0"/>
              <a:t>Assumption Breaks</a:t>
            </a:r>
          </a:p>
          <a:p>
            <a:pPr lvl="1"/>
            <a:r>
              <a:rPr lang="en-US" dirty="0"/>
              <a:t>Construction zones</a:t>
            </a:r>
          </a:p>
          <a:p>
            <a:pPr lvl="1"/>
            <a:r>
              <a:rPr lang="en-US" dirty="0"/>
              <a:t>Corners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AB894-F1C4-4B12-ADCD-7A546226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6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C74D-76DD-4097-B91E-63005AE1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76FA9-10DD-4D6E-9D57-24AC1AF9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2C1FA-EDD8-4DB7-8500-4E0262673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21180" r="9722" b="20023"/>
          <a:stretch/>
        </p:blipFill>
        <p:spPr>
          <a:xfrm>
            <a:off x="5466080" y="3303093"/>
            <a:ext cx="6114570" cy="34590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FB47C2-58A4-40A2-B357-DFD44866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4419"/>
            <a:ext cx="10515600" cy="4729162"/>
          </a:xfrm>
        </p:spPr>
        <p:txBody>
          <a:bodyPr/>
          <a:lstStyle/>
          <a:p>
            <a:r>
              <a:rPr lang="en-US" dirty="0"/>
              <a:t>Take the average of all points in the lane marker, and find the best linear fit through these points</a:t>
            </a:r>
          </a:p>
          <a:p>
            <a:pPr lvl="1"/>
            <a:r>
              <a:rPr lang="en-US" dirty="0"/>
              <a:t>this linear fit will be our best approximation of the lane marker</a:t>
            </a:r>
          </a:p>
          <a:p>
            <a:r>
              <a:rPr lang="en-US" dirty="0"/>
              <a:t>Color the region between these two lines</a:t>
            </a:r>
          </a:p>
        </p:txBody>
      </p:sp>
    </p:spTree>
    <p:extLst>
      <p:ext uri="{BB962C8B-B14F-4D97-AF65-F5344CB8AC3E}">
        <p14:creationId xmlns:p14="http://schemas.microsoft.com/office/powerpoint/2010/main" val="300251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A5C3-5D64-421F-BFFE-FCA122D9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4B81-B30B-4E97-BBED-D9F3ED409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4419"/>
            <a:ext cx="10515600" cy="5697696"/>
          </a:xfrm>
        </p:spPr>
        <p:txBody>
          <a:bodyPr>
            <a:normAutofit/>
          </a:bodyPr>
          <a:lstStyle/>
          <a:p>
            <a:r>
              <a:rPr lang="en-US" dirty="0"/>
              <a:t>Original Project Goal – Way too ambitious</a:t>
            </a:r>
          </a:p>
          <a:p>
            <a:pPr lvl="1"/>
            <a:r>
              <a:rPr lang="en-US" dirty="0"/>
              <a:t>Develop a simulated autonomous car that could solve the navigation task in an environment filled with obstacles</a:t>
            </a:r>
          </a:p>
          <a:p>
            <a:endParaRPr lang="en-US" dirty="0"/>
          </a:p>
          <a:p>
            <a:r>
              <a:rPr lang="en-US" dirty="0"/>
              <a:t>Modified Project Goal – Too many different topics</a:t>
            </a:r>
          </a:p>
          <a:p>
            <a:pPr lvl="1"/>
            <a:r>
              <a:rPr lang="en-US" dirty="0"/>
              <a:t>Examine low-level and high-level navigation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E675-99FB-4DD5-870F-B124B2ED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71D4-C28C-4BA2-949B-1F819BB0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E252D-E0CB-4A25-BBD3-ABD5E5F3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20</a:t>
            </a:fld>
            <a:endParaRPr lang="en-US"/>
          </a:p>
        </p:txBody>
      </p:sp>
      <p:pic>
        <p:nvPicPr>
          <p:cNvPr id="5" name="solidYellowLeft">
            <a:hlinkClick r:id="" action="ppaction://media"/>
            <a:extLst>
              <a:ext uri="{FF2B5EF4-FFF2-40B4-BE49-F238E27FC236}">
                <a16:creationId xmlns:a16="http://schemas.microsoft.com/office/drawing/2014/main" id="{32AE88A8-2C9F-4C23-A61C-0613769BA6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598" y="91440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3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EC8C-D18A-4AEA-806B-5C511EAD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#2 –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3823-5D79-476D-918D-FF22E0A5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4418"/>
            <a:ext cx="10515600" cy="5793581"/>
          </a:xfrm>
        </p:spPr>
        <p:txBody>
          <a:bodyPr>
            <a:normAutofit/>
          </a:bodyPr>
          <a:lstStyle/>
          <a:p>
            <a:r>
              <a:rPr lang="en-US" dirty="0"/>
              <a:t>This method clearly improves by defining the lane boundaries</a:t>
            </a:r>
          </a:p>
          <a:p>
            <a:pPr lvl="1"/>
            <a:r>
              <a:rPr lang="en-US" dirty="0"/>
              <a:t>The method of line fitting is still very rudimentary</a:t>
            </a:r>
          </a:p>
          <a:p>
            <a:endParaRPr lang="en-US" dirty="0"/>
          </a:p>
          <a:p>
            <a:r>
              <a:rPr lang="en-US" dirty="0"/>
              <a:t>Applies more generalizable techniques</a:t>
            </a:r>
          </a:p>
          <a:p>
            <a:pPr lvl="1"/>
            <a:r>
              <a:rPr lang="en-US" dirty="0"/>
              <a:t>Fewer tunable parameters</a:t>
            </a:r>
          </a:p>
          <a:p>
            <a:endParaRPr lang="en-US" dirty="0"/>
          </a:p>
          <a:p>
            <a:r>
              <a:rPr lang="en-US" dirty="0"/>
              <a:t>Works well for still images, fast vehicle motion is filtered by averaging</a:t>
            </a:r>
          </a:p>
          <a:p>
            <a:pPr lvl="1"/>
            <a:r>
              <a:rPr lang="en-US" dirty="0"/>
              <a:t>The lane detector can be slow to respond</a:t>
            </a:r>
          </a:p>
          <a:p>
            <a:pPr lvl="1"/>
            <a:r>
              <a:rPr lang="en-US" dirty="0"/>
              <a:t>Application of Kalman filter w/ motion model of the vehicle?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DE41B-B9EC-4CE3-8D04-65B81C52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18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64E0-1AD6-4970-BCF7-E578CA8E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435531-4A06-4591-B117-BFC4D557F662}"/>
              </a:ext>
            </a:extLst>
          </p:cNvPr>
          <p:cNvSpPr/>
          <p:nvPr/>
        </p:nvSpPr>
        <p:spPr>
          <a:xfrm>
            <a:off x="1404395" y="1203960"/>
            <a:ext cx="9383210" cy="1527857"/>
          </a:xfrm>
          <a:prstGeom prst="roundRect">
            <a:avLst>
              <a:gd name="adj" fmla="val 22278"/>
            </a:avLst>
          </a:prstGeom>
          <a:solidFill>
            <a:srgbClr val="F7C39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Pipeline #3</a:t>
            </a:r>
          </a:p>
        </p:txBody>
      </p:sp>
    </p:spTree>
    <p:extLst>
      <p:ext uri="{BB962C8B-B14F-4D97-AF65-F5344CB8AC3E}">
        <p14:creationId xmlns:p14="http://schemas.microsoft.com/office/powerpoint/2010/main" val="321112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D728-9FDA-4420-B495-AFF98570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#3 – Outline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5438-A785-46DA-88CA-E20C7A4AE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419"/>
            <a:ext cx="10515600" cy="4729162"/>
          </a:xfrm>
        </p:spPr>
        <p:txBody>
          <a:bodyPr>
            <a:normAutofit/>
          </a:bodyPr>
          <a:lstStyle/>
          <a:p>
            <a:r>
              <a:rPr lang="en-US" dirty="0"/>
              <a:t>Use a more sophisticated method for identifying pixels in the lane lines</a:t>
            </a:r>
          </a:p>
          <a:p>
            <a:pPr lvl="1"/>
            <a:r>
              <a:rPr lang="en-US" dirty="0"/>
              <a:t>Binary Pipeline</a:t>
            </a:r>
          </a:p>
          <a:p>
            <a:pPr lvl="2"/>
            <a:r>
              <a:rPr lang="en-US" dirty="0"/>
              <a:t>Undistort (lens curvature)</a:t>
            </a:r>
          </a:p>
          <a:p>
            <a:pPr lvl="2"/>
            <a:r>
              <a:rPr lang="en-US" dirty="0"/>
              <a:t>Perspective Transform</a:t>
            </a:r>
          </a:p>
          <a:p>
            <a:pPr lvl="2"/>
            <a:r>
              <a:rPr lang="en-US" dirty="0"/>
              <a:t>Color Spaces</a:t>
            </a:r>
          </a:p>
          <a:p>
            <a:pPr lvl="2"/>
            <a:r>
              <a:rPr lang="en-US" dirty="0"/>
              <a:t>Canny Edge Detection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Line Fitting Pipeline</a:t>
            </a:r>
          </a:p>
          <a:p>
            <a:pPr lvl="2"/>
            <a:r>
              <a:rPr lang="en-US" dirty="0"/>
              <a:t>histogram</a:t>
            </a:r>
          </a:p>
          <a:p>
            <a:pPr lvl="2"/>
            <a:r>
              <a:rPr lang="en-US" dirty="0"/>
              <a:t>sliding windows for pixel detection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1E3C4-0592-4325-A4EF-54DC597B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5EE7-6EC3-49E1-8F79-43A48BF6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1DAB-C0EE-4873-80CF-7B0FC6EF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0C58C7-96B2-4307-ACDE-88BD18E53E32}"/>
              </a:ext>
            </a:extLst>
          </p:cNvPr>
          <p:cNvSpPr txBox="1">
            <a:spLocks/>
          </p:cNvSpPr>
          <p:nvPr/>
        </p:nvSpPr>
        <p:spPr>
          <a:xfrm>
            <a:off x="838200" y="1064419"/>
            <a:ext cx="10515600" cy="472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Correct for curvature in the camera lens</a:t>
            </a:r>
          </a:p>
          <a:p>
            <a:pPr lvl="1"/>
            <a:r>
              <a:rPr lang="en-US" dirty="0"/>
              <a:t>This will make the perspective transform easier to interpret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D47A0-DC65-440E-A23D-11384E00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3" y="2008675"/>
            <a:ext cx="10798150" cy="44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1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5EE7-6EC3-49E1-8F79-43A48BF6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394A-4137-473A-84DD-3EFA773B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Perspective Transform</a:t>
            </a:r>
          </a:p>
          <a:p>
            <a:pPr lvl="1"/>
            <a:r>
              <a:rPr lang="en-US" dirty="0"/>
              <a:t>Turn the “lane points” into a rectangle</a:t>
            </a:r>
          </a:p>
          <a:p>
            <a:pPr lvl="2"/>
            <a:r>
              <a:rPr lang="en-US" dirty="0"/>
              <a:t>Car perspective -&gt; birds-eye perspective</a:t>
            </a:r>
          </a:p>
          <a:p>
            <a:pPr lvl="1"/>
            <a:r>
              <a:rPr lang="en-US" dirty="0"/>
              <a:t>Allows easier enumeration of pixels in the lane line</a:t>
            </a:r>
          </a:p>
          <a:p>
            <a:pPr lvl="1"/>
            <a:r>
              <a:rPr lang="en-US" dirty="0"/>
              <a:t>Fewer pixels per area further from the camera, leads to distortion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1DAB-C0EE-4873-80CF-7B0FC6EF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A6641-7211-4715-9B7C-1DC9816A8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b="3685"/>
          <a:stretch/>
        </p:blipFill>
        <p:spPr>
          <a:xfrm>
            <a:off x="1042309" y="3380863"/>
            <a:ext cx="10107378" cy="33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96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5EE7-6EC3-49E1-8F79-43A48BF6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394A-4137-473A-84DD-3EFA773B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Perspective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1DAB-C0EE-4873-80CF-7B0FC6EF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DA142-99F0-46BA-9623-4EDEDACF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t="2099"/>
          <a:stretch/>
        </p:blipFill>
        <p:spPr>
          <a:xfrm>
            <a:off x="147455" y="1530696"/>
            <a:ext cx="11910199" cy="49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88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5EE7-6EC3-49E1-8F79-43A48BF6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394A-4137-473A-84DD-3EFA773B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Spaces + Canny Edge Detection</a:t>
            </a:r>
          </a:p>
          <a:p>
            <a:pPr lvl="1"/>
            <a:r>
              <a:rPr lang="en-US" dirty="0"/>
              <a:t>Gives a binary image</a:t>
            </a:r>
          </a:p>
          <a:p>
            <a:r>
              <a:rPr lang="en-US" dirty="0"/>
              <a:t>Take a histogram of white pixels along the x-axis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1DAB-C0EE-4873-80CF-7B0FC6EF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92A35-DD54-400D-8D7B-A2B8CA71B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21717" r="10179" b="20003"/>
          <a:stretch/>
        </p:blipFill>
        <p:spPr>
          <a:xfrm>
            <a:off x="373855" y="2493001"/>
            <a:ext cx="5605562" cy="3168361"/>
          </a:xfrm>
          <a:prstGeom prst="rect">
            <a:avLst/>
          </a:prstGeom>
        </p:spPr>
      </p:pic>
      <p:pic>
        <p:nvPicPr>
          <p:cNvPr id="8" name="Picture 7">
            <a:hlinkClick r:id="rId3" action="ppaction://hlinkfile"/>
            <a:extLst>
              <a:ext uri="{FF2B5EF4-FFF2-40B4-BE49-F238E27FC236}">
                <a16:creationId xmlns:a16="http://schemas.microsoft.com/office/drawing/2014/main" id="{47C4C90C-0697-4FDB-9483-10AE430DE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86" y="2447965"/>
            <a:ext cx="5211180" cy="39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09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5EE7-6EC3-49E1-8F79-43A48BF6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#3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7BFE16-C1B5-44E7-AB00-7AA7D5DC4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77" y="2882096"/>
            <a:ext cx="6361446" cy="39759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1DAB-C0EE-4873-80CF-7B0FC6EF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5B88DA-738E-4A1B-8528-9879C0BA02CF}"/>
              </a:ext>
            </a:extLst>
          </p:cNvPr>
          <p:cNvSpPr txBox="1">
            <a:spLocks/>
          </p:cNvSpPr>
          <p:nvPr/>
        </p:nvSpPr>
        <p:spPr>
          <a:xfrm>
            <a:off x="838198" y="1064419"/>
            <a:ext cx="10515600" cy="472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Sliding Windows Method</a:t>
            </a:r>
          </a:p>
          <a:p>
            <a:pPr lvl="1"/>
            <a:r>
              <a:rPr lang="en-US" dirty="0"/>
              <a:t>Identifies lane pixels that are not necessarily in a straight line</a:t>
            </a:r>
          </a:p>
          <a:p>
            <a:pPr lvl="2"/>
            <a:r>
              <a:rPr lang="en-US" dirty="0"/>
              <a:t>Start with the histogram peaks as window center</a:t>
            </a:r>
          </a:p>
          <a:p>
            <a:pPr lvl="2"/>
            <a:r>
              <a:rPr lang="en-US" dirty="0"/>
              <a:t>Move up N pixels, recompute the mean x-position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BFD-0C61-4E71-8949-8B61E631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4C2CB-A2BE-4B6C-B4B9-57154A78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29</a:t>
            </a:fld>
            <a:endParaRPr lang="en-US"/>
          </a:p>
        </p:txBody>
      </p:sp>
      <p:pic>
        <p:nvPicPr>
          <p:cNvPr id="5" name="project_video.mp4">
            <a:hlinkClick r:id="" action="ppaction://media"/>
            <a:extLst>
              <a:ext uri="{FF2B5EF4-FFF2-40B4-BE49-F238E27FC236}">
                <a16:creationId xmlns:a16="http://schemas.microsoft.com/office/drawing/2014/main" id="{A5DA808D-840B-48D8-B9B3-77B78A166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198" y="10525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9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EBC9-242E-489E-B7B2-45665609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4116-972B-473B-B412-E3FF47340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Goal</a:t>
            </a:r>
          </a:p>
          <a:p>
            <a:pPr lvl="1"/>
            <a:r>
              <a:rPr lang="en-US" dirty="0"/>
              <a:t>Develop end-to-end pipelines for detecting lane lines from camera images on a road vehicle</a:t>
            </a:r>
          </a:p>
          <a:p>
            <a:pPr lvl="1"/>
            <a:r>
              <a:rPr lang="en-US" dirty="0"/>
              <a:t>Learn about classical CV and it’s application in modern autonomous vehicles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1E90-231A-485E-8D99-92108766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1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70E3-49CD-4D06-9030-519FC914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5672A-ABB2-4548-9743-7821FC9D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30</a:t>
            </a:fld>
            <a:endParaRPr lang="en-US"/>
          </a:p>
        </p:txBody>
      </p:sp>
      <p:pic>
        <p:nvPicPr>
          <p:cNvPr id="8" name="project_video">
            <a:hlinkClick r:id="" action="ppaction://media"/>
            <a:extLst>
              <a:ext uri="{FF2B5EF4-FFF2-40B4-BE49-F238E27FC236}">
                <a16:creationId xmlns:a16="http://schemas.microsoft.com/office/drawing/2014/main" id="{77A3925F-BF5B-430A-AB80-CEAE637541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3885" y="1993900"/>
            <a:ext cx="8404225" cy="472757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ACF212-2074-426C-B58B-36D21D121739}"/>
              </a:ext>
            </a:extLst>
          </p:cNvPr>
          <p:cNvSpPr txBox="1">
            <a:spLocks/>
          </p:cNvSpPr>
          <p:nvPr/>
        </p:nvSpPr>
        <p:spPr>
          <a:xfrm>
            <a:off x="838198" y="1064419"/>
            <a:ext cx="10515600" cy="472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Fit 2</a:t>
            </a:r>
            <a:r>
              <a:rPr lang="en-US" baseline="30000" dirty="0"/>
              <a:t>nd</a:t>
            </a:r>
            <a:r>
              <a:rPr lang="en-US" dirty="0"/>
              <a:t> order polynomial through lane pixels in a frame, and reverse the perspective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5145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30F2-738F-4D16-938C-B9832ACA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986E5-F50B-46C8-B715-60779DD0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31</a:t>
            </a:fld>
            <a:endParaRPr lang="en-US"/>
          </a:p>
        </p:txBody>
      </p:sp>
      <p:pic>
        <p:nvPicPr>
          <p:cNvPr id="5" name="harder_challenge_video">
            <a:hlinkClick r:id="" action="ppaction://media"/>
            <a:extLst>
              <a:ext uri="{FF2B5EF4-FFF2-40B4-BE49-F238E27FC236}">
                <a16:creationId xmlns:a16="http://schemas.microsoft.com/office/drawing/2014/main" id="{847F5042-5C8B-41EF-AC4D-9AFEC4CA7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039" y="2121536"/>
            <a:ext cx="8249918" cy="46405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1C20E4-C7C4-4F12-8253-CF96516ED0D3}"/>
              </a:ext>
            </a:extLst>
          </p:cNvPr>
          <p:cNvSpPr txBox="1">
            <a:spLocks/>
          </p:cNvSpPr>
          <p:nvPr/>
        </p:nvSpPr>
        <p:spPr>
          <a:xfrm>
            <a:off x="838198" y="1064419"/>
            <a:ext cx="10515600" cy="472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 done?  Not quite</a:t>
            </a:r>
          </a:p>
          <a:p>
            <a:pPr lvl="1"/>
            <a:r>
              <a:rPr lang="en-US" dirty="0"/>
              <a:t>Changing light conditions pose a challenge for our detector</a:t>
            </a:r>
          </a:p>
        </p:txBody>
      </p:sp>
    </p:spTree>
    <p:extLst>
      <p:ext uri="{BB962C8B-B14F-4D97-AF65-F5344CB8AC3E}">
        <p14:creationId xmlns:p14="http://schemas.microsoft.com/office/powerpoint/2010/main" val="110495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8BBA-4950-47C9-A131-FEEBDAD6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C608-4022-4AC1-9F35-B3B6A1C4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 pipeline that works well for highway situations</a:t>
            </a:r>
          </a:p>
          <a:p>
            <a:pPr lvl="1"/>
            <a:r>
              <a:rPr lang="en-US" dirty="0"/>
              <a:t>Light conditions don’t change rapidly</a:t>
            </a:r>
          </a:p>
          <a:p>
            <a:pPr lvl="1"/>
            <a:r>
              <a:rPr lang="en-US" dirty="0"/>
              <a:t>There are no quick turns</a:t>
            </a:r>
          </a:p>
          <a:p>
            <a:endParaRPr lang="en-US" dirty="0"/>
          </a:p>
          <a:p>
            <a:r>
              <a:rPr lang="en-US" dirty="0"/>
              <a:t>Pedestrians and other vehicles are not yet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1CB8E-00C3-4260-8149-E14BD654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3691-F203-4A83-ADCD-E0B606DD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BCBE-E271-4176-B25E-02DA83DFD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heuristics in computer vision</a:t>
            </a:r>
          </a:p>
          <a:p>
            <a:pPr lvl="1"/>
            <a:r>
              <a:rPr lang="en-US" dirty="0"/>
              <a:t>Each problem has different valid assumptions</a:t>
            </a:r>
          </a:p>
          <a:p>
            <a:pPr lvl="1"/>
            <a:r>
              <a:rPr lang="en-US" dirty="0"/>
              <a:t>Human intuition is still an important part of the field</a:t>
            </a:r>
          </a:p>
          <a:p>
            <a:pPr lvl="1"/>
            <a:r>
              <a:rPr lang="en-US" dirty="0"/>
              <a:t>CV algorithms tend to have many tunable parameters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CNNs performs well in object recognition tasks </a:t>
            </a:r>
          </a:p>
          <a:p>
            <a:pPr lvl="1"/>
            <a:r>
              <a:rPr lang="en-US" dirty="0"/>
              <a:t>However, a well-designed CV pipeline can be just as effective, especially in prototyping stages</a:t>
            </a:r>
          </a:p>
          <a:p>
            <a:pPr lvl="1"/>
            <a:r>
              <a:rPr lang="en-US" dirty="0"/>
              <a:t>CV can also be easier to debug and requires fewer overall resources (datasets, computation, etc.)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ABBBC-6DD2-4B1B-80A4-B0013BAE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78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3540-CB54-4313-B0DA-1B37E95A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D4F4-4000-4BD4-8DE3-EAF38B516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robustness of classical CV in challenging situations</a:t>
            </a:r>
          </a:p>
          <a:p>
            <a:pPr lvl="1"/>
            <a:r>
              <a:rPr lang="en-US" dirty="0"/>
              <a:t>Particularly when shadows cover the road</a:t>
            </a:r>
          </a:p>
          <a:p>
            <a:pPr lvl="1"/>
            <a:r>
              <a:rPr lang="en-US" dirty="0"/>
              <a:t>Tuning parameters for different situations</a:t>
            </a:r>
          </a:p>
          <a:p>
            <a:pPr lvl="1"/>
            <a:endParaRPr lang="en-US" dirty="0"/>
          </a:p>
          <a:p>
            <a:r>
              <a:rPr lang="en-US" dirty="0"/>
              <a:t>Implement a detector performance metric and compare the accuracy of my implementations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D9D9F-70D6-476C-B2BE-A27D2F85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49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B5CF-4704-4CD0-B9A1-148B99E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56" y="3040538"/>
            <a:ext cx="11444287" cy="77692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2D11C-B996-4553-A7F8-7C39ECA7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3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6EEB-AECE-4E3E-8A46-9E878595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2AE4-2E2F-4BED-A601-D4E9E5FC4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three pipelines for detection of lane lines</a:t>
            </a:r>
          </a:p>
          <a:p>
            <a:pPr lvl="1"/>
            <a:r>
              <a:rPr lang="en-US" dirty="0"/>
              <a:t>Each builds on the techniques developed in the last iteration</a:t>
            </a:r>
          </a:p>
          <a:p>
            <a:pPr lvl="1"/>
            <a:r>
              <a:rPr lang="en-US" dirty="0"/>
              <a:t>Each pipeline utilizes classical CV methods, no deep learning</a:t>
            </a:r>
          </a:p>
          <a:p>
            <a:pPr lvl="1"/>
            <a:endParaRPr lang="en-US" dirty="0"/>
          </a:p>
          <a:p>
            <a:r>
              <a:rPr lang="en-US" dirty="0"/>
              <a:t>All data taken from a front-mounted camera on a car on the highway</a:t>
            </a:r>
          </a:p>
          <a:p>
            <a:pPr lvl="1"/>
            <a:r>
              <a:rPr lang="en-US" dirty="0"/>
              <a:t>This simplifies the problem, only dealing with 1 sensor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2CF56-FE4A-4C05-BC19-67DFA722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3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64E0-1AD6-4970-BCF7-E578CA8E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435531-4A06-4591-B117-BFC4D557F662}"/>
              </a:ext>
            </a:extLst>
          </p:cNvPr>
          <p:cNvSpPr/>
          <p:nvPr/>
        </p:nvSpPr>
        <p:spPr>
          <a:xfrm>
            <a:off x="1404395" y="1203960"/>
            <a:ext cx="9383210" cy="1527857"/>
          </a:xfrm>
          <a:prstGeom prst="roundRect">
            <a:avLst>
              <a:gd name="adj" fmla="val 22278"/>
            </a:avLst>
          </a:prstGeom>
          <a:solidFill>
            <a:srgbClr val="F7C39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4639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064E0-1AD6-4970-BCF7-E578CA8E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435531-4A06-4591-B117-BFC4D557F662}"/>
              </a:ext>
            </a:extLst>
          </p:cNvPr>
          <p:cNvSpPr/>
          <p:nvPr/>
        </p:nvSpPr>
        <p:spPr>
          <a:xfrm>
            <a:off x="1404395" y="1203960"/>
            <a:ext cx="9383210" cy="1527857"/>
          </a:xfrm>
          <a:prstGeom prst="roundRect">
            <a:avLst>
              <a:gd name="adj" fmla="val 22278"/>
            </a:avLst>
          </a:prstGeom>
          <a:solidFill>
            <a:srgbClr val="F7C39F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Pipeline #1</a:t>
            </a:r>
          </a:p>
        </p:txBody>
      </p:sp>
    </p:spTree>
    <p:extLst>
      <p:ext uri="{BB962C8B-B14F-4D97-AF65-F5344CB8AC3E}">
        <p14:creationId xmlns:p14="http://schemas.microsoft.com/office/powerpoint/2010/main" val="139794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E54C-3E8C-473A-B4FC-7ABA8FCE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#1 –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8B857-97FF-4C0F-A7DC-AF331366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lanes based on 2 factors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color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B135-5D56-4EE3-A6DD-F6EF0F55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2DB3D-0FE4-437F-8BD8-C8C536B2F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3" t="20927" r="9722" b="20044"/>
          <a:stretch/>
        </p:blipFill>
        <p:spPr>
          <a:xfrm>
            <a:off x="2274823" y="2390808"/>
            <a:ext cx="7642354" cy="43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1A868-8CCF-4F51-8A83-FCA40955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A3D72-26FC-4CF2-979F-A487857D1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64419"/>
            <a:ext cx="5369021" cy="4729162"/>
          </a:xfrm>
        </p:spPr>
        <p:txBody>
          <a:bodyPr>
            <a:normAutofit/>
          </a:bodyPr>
          <a:lstStyle/>
          <a:p>
            <a:r>
              <a:rPr lang="en-US" dirty="0"/>
              <a:t>Region of Interest</a:t>
            </a:r>
          </a:p>
          <a:p>
            <a:pPr lvl="1"/>
            <a:r>
              <a:rPr lang="en-US" dirty="0"/>
              <a:t>Assumptions</a:t>
            </a:r>
          </a:p>
          <a:p>
            <a:pPr lvl="2"/>
            <a:r>
              <a:rPr lang="en-US" dirty="0"/>
              <a:t>The lane lines up with the front of your car</a:t>
            </a:r>
          </a:p>
          <a:p>
            <a:pPr lvl="1"/>
            <a:r>
              <a:rPr lang="en-US" dirty="0"/>
              <a:t>Assumption Breaks</a:t>
            </a:r>
          </a:p>
          <a:p>
            <a:pPr lvl="2"/>
            <a:r>
              <a:rPr lang="en-US" dirty="0"/>
              <a:t>Going up a steep hill</a:t>
            </a:r>
          </a:p>
          <a:p>
            <a:pPr lvl="2"/>
            <a:r>
              <a:rPr lang="en-US" dirty="0"/>
              <a:t>Sharp corners</a:t>
            </a:r>
          </a:p>
          <a:p>
            <a:pPr lvl="2"/>
            <a:r>
              <a:rPr lang="en-US" dirty="0"/>
              <a:t>No visible lane lines</a:t>
            </a:r>
          </a:p>
          <a:p>
            <a:pPr lvl="2"/>
            <a:r>
              <a:rPr lang="en-US" dirty="0"/>
              <a:t>Your car is upside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7AE2F-C9EC-44F2-9F69-B103024E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AC8DC-BB8A-4592-88B7-2BB9E36A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21383" r="10070" b="20284"/>
          <a:stretch/>
        </p:blipFill>
        <p:spPr>
          <a:xfrm>
            <a:off x="6207219" y="1600200"/>
            <a:ext cx="594270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1DDC-909A-4CFE-9625-78AE4FC8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53F06-4C49-48B1-A9B4-D7B988702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F01A-FDC6-4C18-96B9-65D0BD98B497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6E352F-A12C-45B0-9F3A-F0262334D784}"/>
              </a:ext>
            </a:extLst>
          </p:cNvPr>
          <p:cNvSpPr txBox="1">
            <a:spLocks/>
          </p:cNvSpPr>
          <p:nvPr/>
        </p:nvSpPr>
        <p:spPr>
          <a:xfrm>
            <a:off x="838198" y="1064419"/>
            <a:ext cx="5369021" cy="472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Color Threshold</a:t>
            </a:r>
          </a:p>
          <a:p>
            <a:pPr lvl="1"/>
            <a:r>
              <a:rPr lang="en-US" dirty="0"/>
              <a:t>White and yellow are bright in the R channel of RGB  color space</a:t>
            </a:r>
          </a:p>
          <a:p>
            <a:pPr lvl="2"/>
            <a:r>
              <a:rPr lang="en-US" dirty="0"/>
              <a:t>Set a threshold that only leaves the lane marker pixels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also examine other color spaces (HSV, LUV, LAB)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8CD31-7986-4521-B9B2-848E2EDE9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242" r="9896" b="19961"/>
          <a:stretch/>
        </p:blipFill>
        <p:spPr>
          <a:xfrm>
            <a:off x="6207219" y="1600200"/>
            <a:ext cx="59445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9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BEFA566-E769-4405-A3C1-2E3659ECB10D}" vid="{57E7742D-6AC3-4488-95F8-19635286B2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template</Template>
  <TotalTime>2517</TotalTime>
  <Words>949</Words>
  <Application>Microsoft Office PowerPoint</Application>
  <PresentationFormat>Widescreen</PresentationFormat>
  <Paragraphs>199</Paragraphs>
  <Slides>35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Montserrat Medium</vt:lpstr>
      <vt:lpstr>Montserrat SemiBold</vt:lpstr>
      <vt:lpstr>Symbol</vt:lpstr>
      <vt:lpstr>Office Theme</vt:lpstr>
      <vt:lpstr>Final Presentation</vt:lpstr>
      <vt:lpstr>Motivation</vt:lpstr>
      <vt:lpstr>Motivation</vt:lpstr>
      <vt:lpstr>Work Done</vt:lpstr>
      <vt:lpstr>PowerPoint Presentation</vt:lpstr>
      <vt:lpstr>PowerPoint Presentation</vt:lpstr>
      <vt:lpstr>Pipeline #1 – Outline </vt:lpstr>
      <vt:lpstr>Pipeline #1</vt:lpstr>
      <vt:lpstr>Pipeline #1</vt:lpstr>
      <vt:lpstr>Pipeline #1</vt:lpstr>
      <vt:lpstr>Pipeline #1 - Discussion</vt:lpstr>
      <vt:lpstr>PowerPoint Presentation</vt:lpstr>
      <vt:lpstr>Pipeline #2 – Outline </vt:lpstr>
      <vt:lpstr>Pipeline #2</vt:lpstr>
      <vt:lpstr>Pipeline #2</vt:lpstr>
      <vt:lpstr>Pipeline #2</vt:lpstr>
      <vt:lpstr>Pipeline #2</vt:lpstr>
      <vt:lpstr>Pipeline #2</vt:lpstr>
      <vt:lpstr>Pipeline #2</vt:lpstr>
      <vt:lpstr>Pipeline #2</vt:lpstr>
      <vt:lpstr>Pipeline #2 – Discussion</vt:lpstr>
      <vt:lpstr>PowerPoint Presentation</vt:lpstr>
      <vt:lpstr>Pipeline #3 – Outline </vt:lpstr>
      <vt:lpstr>Pipeline #3</vt:lpstr>
      <vt:lpstr>Pipeline #3</vt:lpstr>
      <vt:lpstr>Pipeline #3</vt:lpstr>
      <vt:lpstr>Pipeline #3</vt:lpstr>
      <vt:lpstr>Pipeline #3</vt:lpstr>
      <vt:lpstr>Pipeline #3</vt:lpstr>
      <vt:lpstr>Pipeline #3</vt:lpstr>
      <vt:lpstr>Pipeline #3</vt:lpstr>
      <vt:lpstr>Pipeline #3</vt:lpstr>
      <vt:lpstr>Conclusions</vt:lpstr>
      <vt:lpstr>Remaining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2-26-2019</dc:title>
  <dc:creator>Jacob Heglund</dc:creator>
  <cp:lastModifiedBy>Jacob Heglund</cp:lastModifiedBy>
  <cp:revision>352</cp:revision>
  <dcterms:created xsi:type="dcterms:W3CDTF">2019-02-26T20:03:36Z</dcterms:created>
  <dcterms:modified xsi:type="dcterms:W3CDTF">2019-05-10T22:24:36Z</dcterms:modified>
</cp:coreProperties>
</file>